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DDD"/>
    <a:srgbClr val="E2D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6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3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2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8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7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80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09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F6239-CA8B-4969-B487-7185576913A1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BF7-9651-449F-A596-3859CE7B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1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Обща Архитектура</a:t>
            </a:r>
            <a:endParaRPr lang="en-GB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bg-BG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Изготвила Тихомира Дундова – </a:t>
            </a:r>
            <a:r>
              <a:rPr lang="en-GB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Dev2</a:t>
            </a:r>
            <a:endParaRPr lang="en-GB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613" y="-181623"/>
            <a:ext cx="4309607" cy="2423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4006" y="-135585"/>
            <a:ext cx="4309607" cy="242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22116" b="22871"/>
          <a:stretch/>
        </p:blipFill>
        <p:spPr>
          <a:xfrm>
            <a:off x="2096842" y="3925321"/>
            <a:ext cx="7998315" cy="29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1" b="89949" l="5341" r="95227">
                        <a14:backgroundMark x1="56023" y1="70869" x2="56023" y2="70869"/>
                        <a14:backgroundMark x1="56136" y1="69847" x2="55568" y2="72743"/>
                        <a14:backgroundMark x1="71250" y1="62521" x2="71250" y2="60647"/>
                        <a14:backgroundMark x1="71250" y1="70358" x2="71932" y2="68825"/>
                        <a14:backgroundMark x1="85795" y1="74276" x2="85795" y2="64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17915"/>
          <a:stretch/>
        </p:blipFill>
        <p:spPr>
          <a:xfrm>
            <a:off x="7826830" y="4924926"/>
            <a:ext cx="4476697" cy="1933074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0" b="58714"/>
          <a:stretch/>
        </p:blipFill>
        <p:spPr>
          <a:xfrm>
            <a:off x="7756611" y="226677"/>
            <a:ext cx="4613133" cy="1602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3" b="6901"/>
          <a:stretch/>
        </p:blipFill>
        <p:spPr>
          <a:xfrm>
            <a:off x="87978" y="0"/>
            <a:ext cx="4118685" cy="1700463"/>
          </a:xfrm>
          <a:prstGeom prst="rect">
            <a:avLst/>
          </a:prstGeom>
        </p:spPr>
      </p:pic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862263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Общ изглед на базата данни</a:t>
            </a:r>
            <a:endParaRPr lang="en-GB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08" y="1700463"/>
            <a:ext cx="8754709" cy="38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1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2" b="96367" l="2320" r="97938">
                        <a14:foregroundMark x1="17268" y1="26386" x2="11211" y2="28203"/>
                        <a14:foregroundMark x1="19845" y1="23327" x2="10696" y2="20554"/>
                        <a14:foregroundMark x1="30670" y1="38623" x2="19588" y2="31166"/>
                        <a14:foregroundMark x1="40206" y1="13384" x2="47809" y2="12715"/>
                        <a14:foregroundMark x1="66624" y1="23327" x2="69072" y2="31836"/>
                        <a14:foregroundMark x1="70232" y1="22753" x2="78866" y2="19120"/>
                        <a14:foregroundMark x1="72294" y1="28203" x2="80412" y2="29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8049"/>
            <a:ext cx="2040600" cy="2749951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3" b="6901"/>
          <a:stretch/>
        </p:blipFill>
        <p:spPr>
          <a:xfrm>
            <a:off x="63915" y="0"/>
            <a:ext cx="4118685" cy="17004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0" b="58714"/>
          <a:stretch/>
        </p:blipFill>
        <p:spPr>
          <a:xfrm>
            <a:off x="7732548" y="226677"/>
            <a:ext cx="4613133" cy="160245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Действия, достъпни до потребителите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67" y="1555349"/>
            <a:ext cx="79152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17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Обща Архитектура</vt:lpstr>
      <vt:lpstr>Общ изглед на базата данни</vt:lpstr>
      <vt:lpstr>Действия, достъпни до потребителите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Dimitrina Dundova</dc:creator>
  <cp:lastModifiedBy>Dimitrina Dundova</cp:lastModifiedBy>
  <cp:revision>7</cp:revision>
  <dcterms:created xsi:type="dcterms:W3CDTF">2023-12-27T09:32:13Z</dcterms:created>
  <dcterms:modified xsi:type="dcterms:W3CDTF">2023-12-27T11:14:18Z</dcterms:modified>
</cp:coreProperties>
</file>